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</p:sldIdLst>
  <p:sldSz cx="28803600" cy="51117500"/>
  <p:notesSz cx="6858000" cy="9144000"/>
  <p:embeddedFontLst>
    <p:embeddedFont>
      <p:font typeface="华文中宋" panose="02010600040101010101" pitchFamily="2" charset="-122"/>
      <p:regular r:id="rId8"/>
    </p:embeddedFont>
    <p:embeddedFont>
      <p:font typeface="Calibri" panose="020F050202020403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48" autoAdjust="0"/>
  </p:normalViewPr>
  <p:slideViewPr>
    <p:cSldViewPr showGuides="1">
      <p:cViewPr varScale="1">
        <p:scale>
          <a:sx n="15" d="100"/>
          <a:sy n="15" d="100"/>
        </p:scale>
        <p:origin x="3512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5.fntdata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59525" y="1143000"/>
            <a:ext cx="1738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模板颜色</a:t>
            </a:r>
            <a:r>
              <a:rPr lang="en-US" altLang="zh-CN"/>
              <a:t>/</a:t>
            </a:r>
            <a:r>
              <a:rPr lang="zh-CN" altLang="en-US"/>
              <a:t>排版等可自行编辑，如项目组自行设计，请保留模板中的重要信息。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华文中宋" panose="02010600040101010101" pitchFamily="2" charset="-122"/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华文中宋" panose="02010600040101010101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华文中宋" panose="02010600040101010101" pitchFamily="2" charset="-122"/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华文中宋" panose="02010600040101010101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华文中宋" panose="02010600040101010101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华文中宋" panose="02010600040101010101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华文中宋" panose="02010600040101010101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华文中宋" panose="02010600040101010101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华文中宋" panose="02010600040101010101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1160337" y="15164917"/>
            <a:ext cx="51120675" cy="20790842"/>
          </a:xfrm>
          <a:custGeom>
            <a:avLst/>
            <a:gdLst/>
            <a:ahLst/>
            <a:cxnLst/>
            <a:rect l="l" t="t" r="r" b="b"/>
            <a:pathLst>
              <a:path w="51120675" h="20790842">
                <a:moveTo>
                  <a:pt x="0" y="0"/>
                </a:moveTo>
                <a:lnTo>
                  <a:pt x="51120674" y="0"/>
                </a:lnTo>
                <a:lnTo>
                  <a:pt x="51120674" y="20790841"/>
                </a:lnTo>
                <a:lnTo>
                  <a:pt x="0" y="2079084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92892" b="-197222"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6718603" y="21967299"/>
            <a:ext cx="15847409" cy="917376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4"/>
          <p:cNvGrpSpPr/>
          <p:nvPr/>
        </p:nvGrpSpPr>
        <p:grpSpPr>
          <a:xfrm rot="-5400000">
            <a:off x="8510871" y="18720772"/>
            <a:ext cx="1938775" cy="6519134"/>
            <a:chOff x="0" y="0"/>
            <a:chExt cx="2771140" cy="93179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71140" cy="9317961"/>
            </a:xfrm>
            <a:custGeom>
              <a:avLst/>
              <a:gdLst/>
              <a:ahLst/>
              <a:cxnLst/>
              <a:rect l="l" t="t" r="r" b="b"/>
              <a:pathLst>
                <a:path w="2771140" h="9317961">
                  <a:moveTo>
                    <a:pt x="0" y="0"/>
                  </a:moveTo>
                  <a:lnTo>
                    <a:pt x="0" y="8414991"/>
                  </a:lnTo>
                  <a:lnTo>
                    <a:pt x="1384300" y="9317961"/>
                  </a:lnTo>
                  <a:lnTo>
                    <a:pt x="2771140" y="8414991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1643DF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6220692" y="22949727"/>
            <a:ext cx="497911" cy="497114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AFBCCD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AutoShape 8"/>
          <p:cNvSpPr/>
          <p:nvPr/>
        </p:nvSpPr>
        <p:spPr>
          <a:xfrm>
            <a:off x="6718603" y="33383647"/>
            <a:ext cx="15847409" cy="1631195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8510871" y="30137120"/>
            <a:ext cx="1938775" cy="6519134"/>
            <a:chOff x="0" y="0"/>
            <a:chExt cx="2771140" cy="93179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9317961"/>
            </a:xfrm>
            <a:custGeom>
              <a:avLst/>
              <a:gdLst/>
              <a:ahLst/>
              <a:cxnLst/>
              <a:rect l="l" t="t" r="r" b="b"/>
              <a:pathLst>
                <a:path w="2771140" h="9317961">
                  <a:moveTo>
                    <a:pt x="0" y="0"/>
                  </a:moveTo>
                  <a:lnTo>
                    <a:pt x="0" y="8414991"/>
                  </a:lnTo>
                  <a:lnTo>
                    <a:pt x="1384300" y="9317961"/>
                  </a:lnTo>
                  <a:lnTo>
                    <a:pt x="2771140" y="8414991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1643DF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6220692" y="34366075"/>
            <a:ext cx="497911" cy="497114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AFBCCD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0413353" y="30128080"/>
            <a:ext cx="1938775" cy="6519134"/>
            <a:chOff x="0" y="0"/>
            <a:chExt cx="2771140" cy="93179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71140" cy="9317961"/>
            </a:xfrm>
            <a:custGeom>
              <a:avLst/>
              <a:gdLst/>
              <a:ahLst/>
              <a:cxnLst/>
              <a:rect l="l" t="t" r="r" b="b"/>
              <a:pathLst>
                <a:path w="2771140" h="9317961">
                  <a:moveTo>
                    <a:pt x="0" y="0"/>
                  </a:moveTo>
                  <a:lnTo>
                    <a:pt x="0" y="8414991"/>
                  </a:lnTo>
                  <a:lnTo>
                    <a:pt x="1384300" y="9317961"/>
                  </a:lnTo>
                  <a:lnTo>
                    <a:pt x="2771140" y="8414991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1643DF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285472" y="23186235"/>
            <a:ext cx="11831867" cy="90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60"/>
              </a:lnSpc>
            </a:pPr>
            <a:r>
              <a:rPr lang="en-US" sz="4000" spc="213" dirty="0">
                <a:solidFill>
                  <a:srgbClr val="000000"/>
                </a:solidFill>
                <a:latin typeface="华文中宋" panose="02010600040101010101" pitchFamily="2" charset="-122"/>
                <a:sym typeface="字由点字典黑 45J"/>
              </a:rPr>
              <a:t>xxxxx</a:t>
            </a:r>
            <a:endParaRPr lang="en-US" sz="4000" spc="213" dirty="0">
              <a:solidFill>
                <a:srgbClr val="000000"/>
              </a:solidFill>
              <a:latin typeface="华文中宋" panose="02010600040101010101" pitchFamily="2" charset="-122"/>
              <a:sym typeface="字由点字典黑 45J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62999" y="21538288"/>
            <a:ext cx="56202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</a:pPr>
            <a:r>
              <a:rPr lang="en-US" sz="7810" b="1" spc="39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项目简介</a:t>
            </a:r>
            <a:endParaRPr lang="en-US" sz="7810" b="1" spc="39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89749" y="35056261"/>
            <a:ext cx="8900153" cy="90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60"/>
              </a:lnSpc>
            </a:pPr>
            <a:r>
              <a:rPr lang="en-US" sz="4000" spc="213" dirty="0">
                <a:solidFill>
                  <a:srgbClr val="000000"/>
                </a:solidFill>
                <a:latin typeface="华文中宋" panose="02010600040101010101" pitchFamily="2" charset="-122"/>
                <a:sym typeface="字由点字典黑 45J"/>
              </a:rPr>
              <a:t>展示区域</a:t>
            </a:r>
            <a:endParaRPr lang="en-US" sz="4000" spc="213" dirty="0">
              <a:solidFill>
                <a:srgbClr val="000000"/>
              </a:solidFill>
              <a:latin typeface="华文中宋" panose="02010600040101010101" pitchFamily="2" charset="-122"/>
              <a:sym typeface="字由点字典黑 45J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35700" y="32945596"/>
            <a:ext cx="696198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</a:pPr>
            <a:r>
              <a:rPr lang="en-US" sz="7810" b="1" spc="39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已获科研成果</a:t>
            </a:r>
            <a:endParaRPr lang="en-US" sz="7810" b="1" spc="39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544315" y="7514937"/>
            <a:ext cx="7196179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5"/>
              </a:lnSpc>
            </a:pPr>
            <a:r>
              <a:rPr lang="en-US" sz="6390" b="1" spc="319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项目指导老师：</a:t>
            </a:r>
            <a:endParaRPr lang="en-US" sz="6390" b="1" spc="319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23106" y="5303806"/>
            <a:ext cx="15553787" cy="140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0"/>
              </a:lnSpc>
              <a:spcBef>
                <a:spcPct val="0"/>
              </a:spcBef>
            </a:pPr>
            <a:r>
              <a:rPr lang="en-US" sz="8520" spc="426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所属学院：XXX</a:t>
            </a:r>
            <a:endParaRPr lang="en-US" sz="8520" spc="426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365810" y="1519676"/>
            <a:ext cx="10068380" cy="3209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00"/>
              </a:lnSpc>
              <a:spcBef>
                <a:spcPct val="0"/>
              </a:spcBef>
            </a:pPr>
            <a:r>
              <a:rPr lang="en-US" sz="18785" b="1" spc="939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项目名称</a:t>
            </a:r>
            <a:endParaRPr lang="en-US" sz="18785" b="1" spc="939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623106" y="14978149"/>
            <a:ext cx="5460173" cy="1050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45"/>
              </a:lnSpc>
              <a:spcBef>
                <a:spcPct val="0"/>
              </a:spcBef>
            </a:pPr>
            <a:r>
              <a:rPr lang="en-US" sz="6390" b="1" spc="319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项目组成员：</a:t>
            </a:r>
            <a:endParaRPr lang="en-US" sz="6390" b="1" spc="319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387396" y="13655468"/>
            <a:ext cx="301061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5"/>
              </a:lnSpc>
            </a:pPr>
            <a:r>
              <a:rPr lang="en-US" sz="6390" spc="319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XXX</a:t>
            </a:r>
            <a:endParaRPr lang="en-US" sz="6390" spc="319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976010" y="13655468"/>
            <a:ext cx="301061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5"/>
              </a:lnSpc>
            </a:pPr>
            <a:r>
              <a:rPr lang="en-US" sz="6390" spc="319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XXX</a:t>
            </a:r>
            <a:endParaRPr lang="en-US" sz="6390" spc="319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8612033" y="13655468"/>
            <a:ext cx="301061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5"/>
              </a:lnSpc>
            </a:pPr>
            <a:r>
              <a:rPr lang="en-US" sz="6390" spc="319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XXX</a:t>
            </a:r>
            <a:endParaRPr lang="en-US" sz="6390" spc="319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6544315" y="19832025"/>
            <a:ext cx="301061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4260" spc="213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XXX</a:t>
            </a:r>
            <a:endParaRPr lang="en-US" sz="4260" spc="213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9654342" y="19858071"/>
            <a:ext cx="301061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4260" spc="213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XXX</a:t>
            </a:r>
            <a:endParaRPr lang="en-US" sz="4260" spc="213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2976010" y="19858070"/>
            <a:ext cx="301061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4260" spc="213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XXX</a:t>
            </a:r>
            <a:endParaRPr lang="en-US" sz="4260" spc="213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6169769" y="19858071"/>
            <a:ext cx="301061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4260" spc="213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XXX</a:t>
            </a:r>
            <a:endParaRPr lang="en-US" sz="4260" spc="213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9444846" y="19858071"/>
            <a:ext cx="301061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4260" spc="213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思源宋体 Bold"/>
                <a:sym typeface="思源宋体 Bold"/>
              </a:rPr>
              <a:t>XXX</a:t>
            </a:r>
            <a:endParaRPr lang="en-US" sz="4260" spc="213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思源宋体 Bold"/>
              <a:sym typeface="思源宋体 Bold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33" y="9003922"/>
            <a:ext cx="4276692" cy="4265252"/>
          </a:xfrm>
          <a:prstGeom prst="ellipse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653" y="9002542"/>
            <a:ext cx="4276692" cy="4265252"/>
          </a:xfrm>
          <a:prstGeom prst="ellipse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993" y="9002542"/>
            <a:ext cx="4276692" cy="4265252"/>
          </a:xfrm>
          <a:prstGeom prst="ellipse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50" y="16707144"/>
            <a:ext cx="2777782" cy="2770352"/>
          </a:xfrm>
          <a:prstGeom prst="ellipse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494" y="16739643"/>
            <a:ext cx="2777782" cy="2770352"/>
          </a:xfrm>
          <a:prstGeom prst="ellipse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72" y="16739643"/>
            <a:ext cx="2777782" cy="2770352"/>
          </a:xfrm>
          <a:prstGeom prst="ellipse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184" y="16739643"/>
            <a:ext cx="2777782" cy="2770352"/>
          </a:xfrm>
          <a:prstGeom prst="ellipse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261" y="16739643"/>
            <a:ext cx="2777782" cy="2770352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WPS 演示</Application>
  <PresentationFormat>自定义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华文中宋</vt:lpstr>
      <vt:lpstr>字由点字典黑 45J</vt:lpstr>
      <vt:lpstr>黑体</vt:lpstr>
      <vt:lpstr>思源宋体 Bold</vt:lpstr>
      <vt:lpstr>Calibri</vt:lpstr>
      <vt:lpstr>微软雅黑</vt:lpstr>
      <vt:lpstr>Arial Unicode MS</vt:lpstr>
      <vt:lpstr>字由点字典黑 45J</vt:lpstr>
      <vt:lpstr>思源宋体 Bold</vt:lpstr>
      <vt:lpstr>锦绣宋体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项目介绍易拉宝</dc:title>
  <dc:creator/>
  <cp:lastModifiedBy>WPS_1683342474</cp:lastModifiedBy>
  <cp:revision>5</cp:revision>
  <dcterms:created xsi:type="dcterms:W3CDTF">2006-08-16T00:00:00Z</dcterms:created>
  <dcterms:modified xsi:type="dcterms:W3CDTF">2026-05-20T06:22:18Z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{"Label":"1","ContentProducer":"001191110105MA01AN806X00000","ProduceID":"DAHHwaXyPbA","ReservedCode1":"","ContentPropagator":"001191110105MA01AN806X00000","PropagateID":"DAHHwaXyPbA","ReservedCode2":""}</vt:lpwstr>
  </property>
  <property fmtid="{D5CDD505-2E9C-101B-9397-08002B2CF9AE}" pid="3" name="ICV">
    <vt:lpwstr>350DDA1E9D9F46C99C89E9162C3E5464_12</vt:lpwstr>
  </property>
  <property fmtid="{D5CDD505-2E9C-101B-9397-08002B2CF9AE}" pid="4" name="KSOProductBuildVer">
    <vt:lpwstr>2052-12.1.0.26375</vt:lpwstr>
  </property>
</Properties>
</file>