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669088" cy="992663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0" autoAdjust="0"/>
  </p:normalViewPr>
  <p:slideViewPr>
    <p:cSldViewPr>
      <p:cViewPr varScale="1">
        <p:scale>
          <a:sx n="97" d="100"/>
          <a:sy n="97" d="100"/>
        </p:scale>
        <p:origin x="-11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46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23F31-BE1C-4122-9506-C080AE7E89BD}" type="datetimeFigureOut">
              <a:rPr lang="zh-CN" altLang="en-US" smtClean="0"/>
              <a:t>2016-9-9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6B547-7144-43E5-92DD-07731E77B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65605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2016-9-9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graduate.shisu.edu.cn/4a/7b/c3211a84603/page.htm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yz.chsi.com.cn/t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2017</a:t>
            </a:r>
            <a:r>
              <a:rPr lang="zh-CN" altLang="en-US" dirty="0" smtClean="0"/>
              <a:t>年推荐免试工作注意事项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 smtClean="0"/>
              <a:t>供已获得本校推荐名额的同学参考</a:t>
            </a:r>
            <a:endParaRPr lang="en-US" altLang="zh-CN" sz="3200" dirty="0" smtClean="0"/>
          </a:p>
        </p:txBody>
      </p:sp>
    </p:spTree>
    <p:extLst>
      <p:ext uri="{BB962C8B-B14F-4D97-AF65-F5344CB8AC3E}">
        <p14:creationId xmlns:p14="http://schemas.microsoft.com/office/powerpoint/2010/main" val="176880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六、关于接收</a:t>
            </a:r>
            <a:r>
              <a:rPr lang="zh-CN" altLang="zh-CN" b="1" dirty="0" smtClean="0"/>
              <a:t>复试</a:t>
            </a:r>
            <a:r>
              <a:rPr lang="zh-CN" altLang="zh-CN" b="1" dirty="0"/>
              <a:t>通知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1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可</a:t>
            </a:r>
            <a:r>
              <a:rPr lang="zh-CN" altLang="zh-CN" sz="3600" dirty="0"/>
              <a:t>接受多</a:t>
            </a:r>
            <a:r>
              <a:rPr lang="zh-CN" altLang="zh-CN" sz="3600" dirty="0" smtClean="0"/>
              <a:t>个</a:t>
            </a:r>
            <a:r>
              <a:rPr lang="zh-CN" altLang="en-US" sz="3600" dirty="0" smtClean="0"/>
              <a:t>，</a:t>
            </a:r>
            <a:r>
              <a:rPr lang="zh-CN" altLang="zh-CN" sz="3600" dirty="0" smtClean="0"/>
              <a:t>不</a:t>
            </a:r>
            <a:r>
              <a:rPr lang="zh-CN" altLang="zh-CN" sz="3600" dirty="0"/>
              <a:t>影响</a:t>
            </a:r>
            <a:r>
              <a:rPr lang="zh-CN" altLang="zh-CN" sz="3600" dirty="0" smtClean="0"/>
              <a:t>录取</a:t>
            </a:r>
            <a:r>
              <a:rPr lang="zh-CN" altLang="en-US" sz="3600" dirty="0" smtClean="0"/>
              <a:t>。</a:t>
            </a:r>
            <a:endParaRPr lang="en-US" altLang="zh-CN" sz="3600" dirty="0" smtClean="0"/>
          </a:p>
          <a:p>
            <a:r>
              <a:rPr lang="en-US" altLang="zh-CN" sz="3600" dirty="0" smtClean="0"/>
              <a:t>2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招生</a:t>
            </a:r>
            <a:r>
              <a:rPr lang="zh-CN" altLang="zh-CN" sz="3600" dirty="0"/>
              <a:t>单位能看到推免生的行为</a:t>
            </a:r>
            <a:r>
              <a:rPr lang="zh-CN" altLang="zh-CN" sz="3600" dirty="0" smtClean="0"/>
              <a:t>。</a:t>
            </a:r>
            <a:endParaRPr lang="en-US" altLang="zh-CN" sz="3600" dirty="0" smtClean="0"/>
          </a:p>
          <a:p>
            <a:r>
              <a:rPr lang="en-US" altLang="zh-CN" sz="3600" dirty="0" smtClean="0"/>
              <a:t>3</a:t>
            </a:r>
            <a:r>
              <a:rPr lang="zh-CN" altLang="en-US" sz="3600" dirty="0" smtClean="0"/>
              <a:t>、请注意要错开复试时间。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69419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七、关于接收待录取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sz="2800" dirty="0" smtClean="0"/>
              <a:t>学生</a:t>
            </a:r>
            <a:r>
              <a:rPr lang="zh-CN" altLang="zh-CN" sz="2800" dirty="0" smtClean="0"/>
              <a:t>只能</a:t>
            </a:r>
            <a:r>
              <a:rPr lang="zh-CN" altLang="zh-CN" sz="2800" dirty="0"/>
              <a:t>接受一个待录取通知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r>
              <a:rPr lang="zh-CN" altLang="en-US" sz="2800" dirty="0" smtClean="0"/>
              <a:t>一般来说，各学校都会要求学生在公布录取之后</a:t>
            </a:r>
            <a:r>
              <a:rPr lang="en-US" altLang="zh-CN" sz="2800" dirty="0" smtClean="0"/>
              <a:t>24</a:t>
            </a:r>
            <a:r>
              <a:rPr lang="zh-CN" altLang="en-US" sz="2800" dirty="0" smtClean="0"/>
              <a:t>小时之内就在推免服务系统中接收录取，部分学校甚至在录取结果出来后就提供电脑，要求学生现场确认录取，否则就会取消录取。</a:t>
            </a:r>
            <a:endParaRPr lang="en-US" altLang="zh-CN" sz="2800" dirty="0" smtClean="0"/>
          </a:p>
          <a:p>
            <a:r>
              <a:rPr lang="zh-CN" altLang="en-US" sz="2800" dirty="0" smtClean="0"/>
              <a:t>所以说，从时间的安排上看，你们去考的第一个学校，最好是你最想去的学校。</a:t>
            </a:r>
            <a:endParaRPr lang="en-US" altLang="zh-CN" sz="2800" dirty="0" smtClean="0"/>
          </a:p>
          <a:p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47662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八、推免生是否可以参加全国统考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sz="3600" dirty="0" smtClean="0"/>
              <a:t>不可以。</a:t>
            </a:r>
            <a:endParaRPr lang="en-US" altLang="zh-CN" sz="3600" dirty="0" smtClean="0"/>
          </a:p>
          <a:p>
            <a:r>
              <a:rPr lang="zh-CN" altLang="zh-CN" sz="3600" dirty="0"/>
              <a:t>在推免服务系统中已被招生单位接收的推免生，不得再报名参加统考，否则将取消推免资格，列为统考生。推免服务系统规定截止日期</a:t>
            </a:r>
            <a:r>
              <a:rPr lang="zh-CN" altLang="zh-CN" sz="3600" dirty="0" smtClean="0"/>
              <a:t>前</a:t>
            </a:r>
            <a:r>
              <a:rPr lang="zh-CN" altLang="en-US" sz="3600" dirty="0" smtClean="0"/>
              <a:t>（</a:t>
            </a:r>
            <a:r>
              <a:rPr lang="en-US" altLang="zh-CN" sz="3600" dirty="0" smtClean="0"/>
              <a:t>10</a:t>
            </a:r>
            <a:r>
              <a:rPr lang="zh-CN" altLang="en-US" sz="3600" dirty="0" smtClean="0"/>
              <a:t>月</a:t>
            </a:r>
            <a:r>
              <a:rPr lang="en-US" altLang="zh-CN" sz="3600" dirty="0" smtClean="0"/>
              <a:t>25</a:t>
            </a:r>
            <a:r>
              <a:rPr lang="zh-CN" altLang="en-US" sz="3600" dirty="0" smtClean="0"/>
              <a:t>日）</a:t>
            </a:r>
            <a:r>
              <a:rPr lang="zh-CN" altLang="zh-CN" sz="3600" dirty="0" smtClean="0"/>
              <a:t>仍</a:t>
            </a:r>
            <a:r>
              <a:rPr lang="zh-CN" altLang="zh-CN" sz="3600" dirty="0"/>
              <a:t>未落实接收单位的推免生不再保留推免资格，可选择参加统考报名。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33723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2636912"/>
            <a:ext cx="7488832" cy="2736303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/>
              <a:t>1</a:t>
            </a:r>
            <a:r>
              <a:rPr lang="zh-CN" altLang="en-US" sz="2800" dirty="0"/>
              <a:t>、</a:t>
            </a:r>
            <a:r>
              <a:rPr lang="en-US" altLang="zh-CN" sz="2800" dirty="0" smtClean="0"/>
              <a:t>9</a:t>
            </a:r>
            <a:r>
              <a:rPr lang="zh-CN" altLang="en-US" sz="2800" dirty="0" smtClean="0"/>
              <a:t>月</a:t>
            </a:r>
            <a:r>
              <a:rPr lang="en-US" altLang="zh-CN" sz="2800" dirty="0" smtClean="0"/>
              <a:t>20-23</a:t>
            </a:r>
            <a:r>
              <a:rPr lang="zh-CN" altLang="en-US" sz="2800" dirty="0" smtClean="0"/>
              <a:t>日，</a:t>
            </a:r>
            <a:r>
              <a:rPr lang="en-US" altLang="zh-CN" sz="2800" dirty="0" smtClean="0"/>
              <a:t>yzb.shisu.edu.cn</a:t>
            </a:r>
            <a:r>
              <a:rPr lang="zh-CN" altLang="en-US" sz="2800" dirty="0" smtClean="0"/>
              <a:t>预报名</a:t>
            </a:r>
            <a:endParaRPr lang="en-US" altLang="zh-CN" sz="2800" dirty="0"/>
          </a:p>
          <a:p>
            <a:pPr algn="l"/>
            <a:r>
              <a:rPr lang="en-US" altLang="zh-CN" sz="2800" dirty="0" smtClean="0"/>
              <a:t>2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9</a:t>
            </a:r>
            <a:r>
              <a:rPr lang="zh-CN" altLang="en-US" sz="2800" dirty="0" smtClean="0"/>
              <a:t>月</a:t>
            </a:r>
            <a:r>
              <a:rPr lang="en-US" altLang="zh-CN" sz="2800" dirty="0" smtClean="0"/>
              <a:t>26-28</a:t>
            </a:r>
            <a:r>
              <a:rPr lang="zh-CN" altLang="en-US" sz="2800" dirty="0" smtClean="0"/>
              <a:t>日，虹口校区报到、考试</a:t>
            </a:r>
            <a:endParaRPr lang="en-US" altLang="zh-CN" sz="2800" dirty="0" smtClean="0"/>
          </a:p>
          <a:p>
            <a:pPr algn="l"/>
            <a:r>
              <a:rPr lang="en-US" altLang="zh-CN" sz="2800" dirty="0" smtClean="0"/>
              <a:t>3</a:t>
            </a:r>
            <a:r>
              <a:rPr lang="zh-CN" altLang="en-US" sz="2800" dirty="0" smtClean="0"/>
              <a:t>、具体内容可参见我校推免接收章程</a:t>
            </a:r>
            <a:endParaRPr lang="en-US" altLang="zh-CN" sz="2800" dirty="0" smtClean="0"/>
          </a:p>
          <a:p>
            <a:pPr algn="l"/>
            <a:r>
              <a:rPr lang="en-US" altLang="zh-CN" sz="2800" dirty="0">
                <a:hlinkClick r:id="rId2"/>
              </a:rPr>
              <a:t>http://</a:t>
            </a:r>
            <a:r>
              <a:rPr lang="en-US" altLang="zh-CN" sz="2800" dirty="0" smtClean="0">
                <a:hlinkClick r:id="rId2"/>
              </a:rPr>
              <a:t>graduate.shisu.edu.cn/4a/7b/c3211a84603/page.htm</a:t>
            </a:r>
            <a:r>
              <a:rPr lang="en-US" altLang="zh-CN" sz="2800" dirty="0" smtClean="0"/>
              <a:t> </a:t>
            </a: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1224136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欢迎报考本校推免考试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521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779912" y="1808820"/>
            <a:ext cx="4606280" cy="2448272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祝同学们好运！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上外研招办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微信公众号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欢迎关注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324036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98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1</a:t>
            </a:r>
            <a:r>
              <a:rPr lang="zh-CN" altLang="en-US" sz="4000" dirty="0" smtClean="0"/>
              <a:t>、</a:t>
            </a:r>
            <a:r>
              <a:rPr lang="en-US" altLang="zh-CN" sz="4000" dirty="0" smtClean="0"/>
              <a:t>9</a:t>
            </a:r>
            <a:r>
              <a:rPr lang="zh-CN" altLang="en-US" sz="4000" dirty="0" smtClean="0"/>
              <a:t>月</a:t>
            </a:r>
            <a:r>
              <a:rPr lang="en-US" altLang="zh-CN" sz="4000" dirty="0" smtClean="0"/>
              <a:t>25</a:t>
            </a:r>
            <a:r>
              <a:rPr lang="zh-CN" altLang="en-US" sz="4000" dirty="0" smtClean="0"/>
              <a:t>日在推免服务系统</a:t>
            </a:r>
            <a:r>
              <a:rPr lang="en-US" altLang="zh-CN" sz="4000" dirty="0">
                <a:hlinkClick r:id="rId2"/>
              </a:rPr>
              <a:t>http://yz.chsi.com.cn/tm</a:t>
            </a:r>
            <a:r>
              <a:rPr lang="en-US" altLang="zh-CN" sz="4000" dirty="0" smtClean="0">
                <a:hlinkClick r:id="rId2"/>
              </a:rPr>
              <a:t>/</a:t>
            </a:r>
            <a:r>
              <a:rPr lang="en-US" altLang="zh-CN" sz="4000" dirty="0" smtClean="0"/>
              <a:t> </a:t>
            </a:r>
            <a:r>
              <a:rPr lang="zh-CN" altLang="en-US" sz="4000" dirty="0" smtClean="0"/>
              <a:t>中完成网上注册</a:t>
            </a:r>
            <a:endParaRPr lang="en-US" altLang="zh-CN" sz="4000" dirty="0" smtClean="0"/>
          </a:p>
          <a:p>
            <a:r>
              <a:rPr lang="en-US" altLang="zh-CN" sz="4000" dirty="0" smtClean="0"/>
              <a:t>2</a:t>
            </a:r>
            <a:r>
              <a:rPr lang="zh-CN" altLang="en-US" sz="4000" dirty="0" smtClean="0"/>
              <a:t>、</a:t>
            </a:r>
            <a:r>
              <a:rPr lang="en-US" altLang="zh-CN" sz="4000" dirty="0" smtClean="0"/>
              <a:t>9</a:t>
            </a:r>
            <a:r>
              <a:rPr lang="zh-CN" altLang="en-US" sz="4000" dirty="0" smtClean="0"/>
              <a:t>月</a:t>
            </a:r>
            <a:r>
              <a:rPr lang="en-US" altLang="zh-CN" sz="4000" dirty="0" smtClean="0"/>
              <a:t>28</a:t>
            </a:r>
            <a:r>
              <a:rPr lang="zh-CN" altLang="en-US" sz="4000" dirty="0" smtClean="0"/>
              <a:t>日</a:t>
            </a:r>
            <a:r>
              <a:rPr lang="en-US" altLang="zh-CN" sz="4000" dirty="0" smtClean="0"/>
              <a:t>-10</a:t>
            </a:r>
            <a:r>
              <a:rPr lang="zh-CN" altLang="en-US" sz="4000" dirty="0" smtClean="0"/>
              <a:t>月</a:t>
            </a:r>
            <a:r>
              <a:rPr lang="en-US" altLang="zh-CN" sz="4000" dirty="0" smtClean="0"/>
              <a:t>25</a:t>
            </a:r>
            <a:r>
              <a:rPr lang="zh-CN" altLang="en-US" sz="4000" dirty="0" smtClean="0"/>
              <a:t>日 自由报考</a:t>
            </a:r>
            <a:endParaRPr lang="en-US" altLang="zh-CN" sz="4000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一、时间点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286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、电子版一寸照片</a:t>
            </a:r>
            <a:endParaRPr lang="en-US" altLang="zh-CN" dirty="0" smtClean="0"/>
          </a:p>
          <a:p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20-100K,JPG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格式</a:t>
            </a:r>
            <a:endParaRPr lang="en-US" altLang="zh-CN" dirty="0" smtClean="0">
              <a:latin typeface="华文楷体" pitchFamily="2" charset="-122"/>
              <a:ea typeface="华文楷体" pitchFamily="2" charset="-122"/>
            </a:endParaRPr>
          </a:p>
          <a:p>
            <a:endParaRPr lang="en-US" altLang="zh-CN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、成绩单（可至自助打印机打印）、身份证、学生证、获奖证书的原件、复印件、原件的电子版本（扫描件或拍照）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二、常用材料准备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86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sz="4800" dirty="0" smtClean="0"/>
              <a:t>网址：</a:t>
            </a:r>
            <a:r>
              <a:rPr lang="en-US" altLang="zh-CN" sz="4800" dirty="0" smtClean="0"/>
              <a:t>yz.chsi.com.cn/tm</a:t>
            </a:r>
          </a:p>
          <a:p>
            <a:r>
              <a:rPr lang="zh-CN" altLang="en-US" sz="4800" dirty="0" smtClean="0"/>
              <a:t>时间：</a:t>
            </a:r>
            <a:r>
              <a:rPr lang="en-US" altLang="zh-CN" sz="4800" dirty="0" smtClean="0"/>
              <a:t>9</a:t>
            </a:r>
            <a:r>
              <a:rPr lang="zh-CN" altLang="en-US" sz="4800" dirty="0" smtClean="0"/>
              <a:t>月</a:t>
            </a:r>
            <a:r>
              <a:rPr lang="en-US" altLang="zh-CN" sz="4800" dirty="0" smtClean="0"/>
              <a:t>25</a:t>
            </a:r>
            <a:r>
              <a:rPr lang="zh-CN" altLang="en-US" sz="4800" dirty="0" smtClean="0"/>
              <a:t>日</a:t>
            </a:r>
            <a:endParaRPr lang="en-US" altLang="zh-CN" sz="4800" dirty="0" smtClean="0"/>
          </a:p>
          <a:p>
            <a:r>
              <a:rPr lang="zh-CN" altLang="en-US" sz="4800" dirty="0" smtClean="0"/>
              <a:t>普通</a:t>
            </a:r>
            <a:r>
              <a:rPr lang="zh-CN" altLang="en-US" sz="4800" dirty="0"/>
              <a:t>推荐免试生、支教推免生、退役学生推免生均需要注册、报名</a:t>
            </a:r>
            <a:r>
              <a:rPr lang="zh-CN" altLang="en-US" sz="4800" dirty="0" smtClean="0"/>
              <a:t>。</a:t>
            </a:r>
            <a:endParaRPr lang="zh-CN" altLang="en-US" sz="4800" dirty="0"/>
          </a:p>
          <a:p>
            <a:endParaRPr lang="en-US" altLang="zh-CN" sz="4800" dirty="0" smtClean="0"/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三、信息注册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571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7620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94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83" y="0"/>
            <a:ext cx="85406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75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01"/>
            <a:ext cx="9144000" cy="6474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1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四、网上报名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057789"/>
          </a:xfrm>
        </p:spPr>
        <p:txBody>
          <a:bodyPr/>
          <a:lstStyle/>
          <a:p>
            <a:r>
              <a:rPr lang="zh-CN" altLang="en-US" dirty="0" smtClean="0"/>
              <a:t>时间：</a:t>
            </a:r>
            <a:r>
              <a:rPr lang="en-US" altLang="zh-CN" dirty="0" smtClean="0"/>
              <a:t>9</a:t>
            </a:r>
            <a:r>
              <a:rPr lang="zh-CN" altLang="en-US" dirty="0"/>
              <a:t>月</a:t>
            </a:r>
            <a:r>
              <a:rPr lang="en-US" altLang="zh-CN" dirty="0"/>
              <a:t>28</a:t>
            </a:r>
            <a:r>
              <a:rPr lang="zh-CN" altLang="en-US" dirty="0"/>
              <a:t>日</a:t>
            </a:r>
            <a:r>
              <a:rPr lang="en-US" altLang="zh-CN" dirty="0"/>
              <a:t>-10</a:t>
            </a:r>
            <a:r>
              <a:rPr lang="zh-CN" altLang="en-US" dirty="0"/>
              <a:t>月</a:t>
            </a:r>
            <a:r>
              <a:rPr lang="en-US" altLang="zh-CN" dirty="0"/>
              <a:t>25</a:t>
            </a:r>
            <a:r>
              <a:rPr lang="zh-CN" altLang="en-US" dirty="0" smtClean="0"/>
              <a:t>日</a:t>
            </a:r>
            <a:endParaRPr lang="en-US" altLang="zh-CN" dirty="0" smtClean="0"/>
          </a:p>
          <a:p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注意：报本校必须在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9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月</a:t>
            </a: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20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日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至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9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月</a:t>
            </a: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23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日，至</a:t>
            </a: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yzb.shisu.edu.cn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网站进行预报名。</a:t>
            </a:r>
            <a:endParaRPr lang="en-US" altLang="zh-CN" dirty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报外校的同学，请在推免服务系统中，根据各校的接收章程，查看各个学校报名、考试的时间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要求，多数</a:t>
            </a: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985,211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学校的考试的时间较早，集中在</a:t>
            </a: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9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月底，且多数会在</a:t>
            </a: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9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月初或中旬安排预报名。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815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五</a:t>
            </a:r>
            <a:r>
              <a:rPr lang="zh-CN" altLang="en-US" dirty="0" smtClean="0"/>
              <a:t>、关于志愿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、可以填报三个志愿，</a:t>
            </a:r>
            <a:r>
              <a:rPr lang="zh-CN" altLang="zh-CN" dirty="0" smtClean="0"/>
              <a:t>是</a:t>
            </a:r>
            <a:r>
              <a:rPr lang="zh-CN" altLang="zh-CN" dirty="0"/>
              <a:t>平行</a:t>
            </a:r>
            <a:r>
              <a:rPr lang="zh-CN" altLang="zh-CN" dirty="0" smtClean="0"/>
              <a:t>志愿</a:t>
            </a:r>
            <a:r>
              <a:rPr lang="zh-CN" altLang="en-US" dirty="0" smtClean="0"/>
              <a:t>，</a:t>
            </a:r>
            <a:r>
              <a:rPr lang="zh-CN" altLang="zh-CN" dirty="0" smtClean="0"/>
              <a:t>不</a:t>
            </a:r>
            <a:r>
              <a:rPr lang="zh-CN" altLang="zh-CN" dirty="0"/>
              <a:t>区分</a:t>
            </a:r>
            <a:r>
              <a:rPr lang="zh-CN" altLang="zh-CN" dirty="0" smtClean="0"/>
              <a:t>先后</a:t>
            </a:r>
            <a:endParaRPr lang="en-US" altLang="zh-CN" dirty="0" smtClean="0"/>
          </a:p>
          <a:p>
            <a:r>
              <a:rPr lang="zh-CN" altLang="zh-CN" dirty="0"/>
              <a:t>每个志愿在提交后的</a:t>
            </a:r>
            <a:r>
              <a:rPr lang="en-US" altLang="zh-CN" dirty="0"/>
              <a:t>48</a:t>
            </a:r>
            <a:r>
              <a:rPr lang="zh-CN" altLang="zh-CN" dirty="0"/>
              <a:t>小时内不允许修改，期间招生单位下载报名信息并决定是否允许考生参加复试。志愿提交</a:t>
            </a:r>
            <a:r>
              <a:rPr lang="en-US" altLang="zh-CN" dirty="0"/>
              <a:t>48</a:t>
            </a:r>
            <a:r>
              <a:rPr lang="zh-CN" altLang="zh-CN" dirty="0"/>
              <a:t>小时后仍未接到复试通知，复试未通过，或拒绝待录取通知的推免生可继续填报其他志愿。志愿提交</a:t>
            </a:r>
            <a:r>
              <a:rPr lang="en-US" altLang="zh-CN" dirty="0"/>
              <a:t>48</a:t>
            </a:r>
            <a:r>
              <a:rPr lang="zh-CN" altLang="zh-CN" dirty="0"/>
              <a:t>小时内，如招生单位通过系统明确拒绝推免生申请，推免生可立即填报其他志愿。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950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146</TotalTime>
  <Words>580</Words>
  <Application>Microsoft Office PowerPoint</Application>
  <PresentationFormat>全屏显示(4:3)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波形</vt:lpstr>
      <vt:lpstr>2017年推荐免试工作注意事项</vt:lpstr>
      <vt:lpstr>一、时间点</vt:lpstr>
      <vt:lpstr>二、常用材料准备</vt:lpstr>
      <vt:lpstr>三、信息注册</vt:lpstr>
      <vt:lpstr>PowerPoint 演示文稿</vt:lpstr>
      <vt:lpstr>PowerPoint 演示文稿</vt:lpstr>
      <vt:lpstr>PowerPoint 演示文稿</vt:lpstr>
      <vt:lpstr>四、网上报名</vt:lpstr>
      <vt:lpstr>五、关于志愿</vt:lpstr>
      <vt:lpstr>六、关于接收复试通知</vt:lpstr>
      <vt:lpstr>七、关于接收待录取</vt:lpstr>
      <vt:lpstr>八、推免生是否可以参加全国统考</vt:lpstr>
      <vt:lpstr>欢迎报考本校推免考试</vt:lpstr>
      <vt:lpstr>祝同学们好运！  上外研招办 微信公众号 欢迎关注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2015年推荐免试工作注意事项</dc:title>
  <dc:creator>sisuyzb</dc:creator>
  <cp:lastModifiedBy>SISU</cp:lastModifiedBy>
  <cp:revision>14</cp:revision>
  <cp:lastPrinted>2015-09-25T05:50:33Z</cp:lastPrinted>
  <dcterms:created xsi:type="dcterms:W3CDTF">2014-09-26T01:40:20Z</dcterms:created>
  <dcterms:modified xsi:type="dcterms:W3CDTF">2016-09-09T07:10:39Z</dcterms:modified>
</cp:coreProperties>
</file>